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6" r:id="rId2"/>
    <p:sldId id="265" r:id="rId3"/>
    <p:sldId id="258" r:id="rId4"/>
    <p:sldId id="259" r:id="rId5"/>
    <p:sldId id="260" r:id="rId6"/>
    <p:sldId id="261" r:id="rId7"/>
    <p:sldId id="262" r:id="rId8"/>
    <p:sldId id="263" r:id="rId9"/>
    <p:sldId id="268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88" d="100"/>
          <a:sy n="88" d="100"/>
        </p:scale>
        <p:origin x="-422" y="-8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4/27/2018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18160" y="812801"/>
            <a:ext cx="112166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Муниципальное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автономное дошкольное образовательное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учреждение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– </a:t>
            </a: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детский </a:t>
            </a:r>
            <a:r>
              <a:rPr lang="ru-RU" sz="2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сад №</a:t>
            </a:r>
            <a:r>
              <a:rPr lang="ru-RU" sz="2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  <a:ea typeface="Batang" panose="02030600000101010101" pitchFamily="18" charset="-127"/>
                <a:cs typeface="Times New Roman" panose="02020603050405020304" pitchFamily="18" charset="0"/>
              </a:rPr>
              <a:t>366</a:t>
            </a:r>
            <a:endParaRPr lang="ru-RU" sz="2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56672" y="2631057"/>
            <a:ext cx="703915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Детское изобретательство</a:t>
            </a:r>
            <a:endParaRPr lang="ru-RU" sz="6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7" name="Picture 7" descr="0f2aaaa3-2014-0306-1113-2502689ffff4-w800-h80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1480" y="2179320"/>
            <a:ext cx="5052816" cy="4404360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914751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06680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Наши изобретения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92480" y="1706880"/>
            <a:ext cx="3992880" cy="4511040"/>
          </a:xfrm>
          <a:prstGeom prst="roundRect">
            <a:avLst/>
          </a:prstGeom>
          <a:ln w="762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2801" y="1706055"/>
            <a:ext cx="4051574" cy="4615072"/>
          </a:xfrm>
          <a:prstGeom prst="roundRect">
            <a:avLst/>
          </a:prstGeom>
          <a:ln w="76200">
            <a:solidFill>
              <a:srgbClr val="C0000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468079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320040"/>
            <a:ext cx="9875520" cy="135636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Кот в сапогах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Объект 5" descr="C:\Users\Светлана\Pictures\роботы для рамки\IMG_20180222_12104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3920" y="1371600"/>
            <a:ext cx="3840480" cy="4587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C:\Users\Светлана\Pictures\роботы для рамки\IMG_20180222_12112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89520" y="1981200"/>
            <a:ext cx="3642360" cy="4358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Овальная выноска 4"/>
          <p:cNvSpPr/>
          <p:nvPr/>
        </p:nvSpPr>
        <p:spPr>
          <a:xfrm>
            <a:off x="3931920" y="2606040"/>
            <a:ext cx="2484120" cy="140208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chemeClr val="tx1"/>
                </a:solidFill>
              </a:rPr>
              <a:t>КОТО-вентилятор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Овальная выноска 7"/>
          <p:cNvSpPr/>
          <p:nvPr/>
        </p:nvSpPr>
        <p:spPr>
          <a:xfrm>
            <a:off x="9265920" y="396240"/>
            <a:ext cx="2484120" cy="1402080"/>
          </a:xfrm>
          <a:prstGeom prst="wedgeEllipseCallou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 smtClean="0">
                <a:solidFill>
                  <a:schemeClr val="tx1"/>
                </a:solidFill>
              </a:rPr>
              <a:t>КОТО-светильник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3860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5602" y="189266"/>
            <a:ext cx="9875520" cy="1356360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Из чего состоит Кот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 panose="02040602050305030304" pitchFamily="18" charset="0"/>
            </a:endParaRPr>
          </a:p>
        </p:txBody>
      </p:sp>
      <p:pic>
        <p:nvPicPr>
          <p:cNvPr id="4" name="Объект 3" descr="C:\Users\Светлана\Pictures\роботы для рамки\юэс би лампа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80" y="350520"/>
            <a:ext cx="1524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Users\Светлана\Pictures\роботы для рамки\вентилятор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01281" y="1045307"/>
            <a:ext cx="3154680" cy="5440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Светлана\Pictures\роботы для рамки\светодиоды цветные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29924" y="1356360"/>
            <a:ext cx="3154355" cy="21644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Рисунок 6" descr="C:\Users\Светлана\Pictures\роботы для рамки\аккумулятор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5279" y="2072640"/>
            <a:ext cx="3688081" cy="2987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Users\Светлана\Pictures\роботы для рамки\провода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229600" y="3992881"/>
            <a:ext cx="3185160" cy="22547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1551707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8720" y="350520"/>
            <a:ext cx="9875520" cy="135636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Самоходная печка Емели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-725" t="30240" r="725" b="28965"/>
          <a:stretch/>
        </p:blipFill>
        <p:spPr>
          <a:xfrm>
            <a:off x="729820" y="2025481"/>
            <a:ext cx="5528490" cy="40095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7883610" y="1659721"/>
            <a:ext cx="3632887" cy="46147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00214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/>
          <a:stretch/>
        </p:blipFill>
        <p:spPr>
          <a:xfrm>
            <a:off x="305212" y="376468"/>
            <a:ext cx="3360472" cy="36926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t="15015" b="13273"/>
          <a:stretch/>
        </p:blipFill>
        <p:spPr>
          <a:xfrm>
            <a:off x="7963183" y="332396"/>
            <a:ext cx="3857625" cy="49179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t="30390" b="30571"/>
          <a:stretch/>
        </p:blipFill>
        <p:spPr>
          <a:xfrm>
            <a:off x="3069921" y="2834640"/>
            <a:ext cx="5206331" cy="36133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3835615" y="531614"/>
            <a:ext cx="421140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Из чего состоит </a:t>
            </a:r>
          </a:p>
          <a:p>
            <a:pPr algn="ctr"/>
            <a:r>
              <a:rPr lang="ru-RU" sz="4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печь</a:t>
            </a:r>
            <a:endParaRPr lang="ru-RU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1803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8240" y="426720"/>
            <a:ext cx="9875520" cy="1356360"/>
          </a:xfrm>
        </p:spPr>
        <p:txBody>
          <a:bodyPr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Изготовление героев сказки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lum bright="10000"/>
          </a:blip>
          <a:srcRect t="13105" b="14074"/>
          <a:stretch/>
        </p:blipFill>
        <p:spPr>
          <a:xfrm>
            <a:off x="2248054" y="1535121"/>
            <a:ext cx="3726026" cy="48236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/>
          <a:srcRect/>
          <a:stretch/>
        </p:blipFill>
        <p:spPr>
          <a:xfrm>
            <a:off x="8214360" y="1569314"/>
            <a:ext cx="3429000" cy="481624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/>
          <a:srcRect/>
          <a:stretch/>
        </p:blipFill>
        <p:spPr>
          <a:xfrm>
            <a:off x="6612465" y="3705665"/>
            <a:ext cx="2985477" cy="282917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570522" y="4601660"/>
            <a:ext cx="2250831" cy="185502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56283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8240" y="335280"/>
            <a:ext cx="9875520" cy="135636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Декорации</a:t>
            </a:r>
            <a:endParaRPr lang="ru-RU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6413898" y="478216"/>
            <a:ext cx="5384800" cy="33918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/>
          <a:srcRect t="-2283"/>
          <a:stretch/>
        </p:blipFill>
        <p:spPr>
          <a:xfrm>
            <a:off x="393302" y="1466336"/>
            <a:ext cx="4943387" cy="38144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>
          <a:xfrm>
            <a:off x="4298404" y="3666261"/>
            <a:ext cx="4103077" cy="28213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3041577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7200" b="1" dirty="0" smtClean="0">
                <a:latin typeface="Arial Black" panose="020B0A04020102020204" pitchFamily="34" charset="0"/>
              </a:rPr>
              <a:t>Благодарим за просмотр</a:t>
            </a:r>
            <a:endParaRPr lang="ru-RU" sz="7200" b="1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70459927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TM03457444[[fn=Основа]]</Template>
  <TotalTime>226</TotalTime>
  <Words>37</Words>
  <Application>Microsoft Office PowerPoint</Application>
  <PresentationFormat>Произвольный</PresentationFormat>
  <Paragraphs>14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Базис</vt:lpstr>
      <vt:lpstr>Слайд 1</vt:lpstr>
      <vt:lpstr>Наши изобретения</vt:lpstr>
      <vt:lpstr>Кот в сапогах</vt:lpstr>
      <vt:lpstr>Из чего состоит Кот</vt:lpstr>
      <vt:lpstr>Самоходная печка Емели</vt:lpstr>
      <vt:lpstr>Слайд 6</vt:lpstr>
      <vt:lpstr>Изготовление героев сказки</vt:lpstr>
      <vt:lpstr>Декорации</vt:lpstr>
      <vt:lpstr>Слайд 9</vt:lpstr>
    </vt:vector>
  </TitlesOfParts>
  <Company>УрГЭУ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УрГЭУ-2</dc:creator>
  <cp:lastModifiedBy>Windows User</cp:lastModifiedBy>
  <cp:revision>26</cp:revision>
  <dcterms:created xsi:type="dcterms:W3CDTF">2018-03-11T13:37:21Z</dcterms:created>
  <dcterms:modified xsi:type="dcterms:W3CDTF">2018-04-27T09:07:05Z</dcterms:modified>
</cp:coreProperties>
</file>